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6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FCE465-3E64-4447-8E74-E280E0139FB1}" v="71" dt="2023-05-23T04:51:50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kJin Kim" userId="1417b3ff-3373-40cd-bad4-68a14035ae43" providerId="ADAL" clId="{394C1735-52A3-4C91-8326-0A21CDDC9C01}"/>
    <pc:docChg chg="custSel addSld modSld">
      <pc:chgData name="KukJin Kim" userId="1417b3ff-3373-40cd-bad4-68a14035ae43" providerId="ADAL" clId="{394C1735-52A3-4C91-8326-0A21CDDC9C01}" dt="2023-05-19T17:35:56.287" v="109" actId="20577"/>
      <pc:docMkLst>
        <pc:docMk/>
      </pc:docMkLst>
      <pc:sldChg chg="modSp mod">
        <pc:chgData name="KukJin Kim" userId="1417b3ff-3373-40cd-bad4-68a14035ae43" providerId="ADAL" clId="{394C1735-52A3-4C91-8326-0A21CDDC9C01}" dt="2023-05-19T17:35:56.287" v="109" actId="20577"/>
        <pc:sldMkLst>
          <pc:docMk/>
          <pc:sldMk cId="2516487000" sldId="258"/>
        </pc:sldMkLst>
        <pc:spChg chg="mod">
          <ac:chgData name="KukJin Kim" userId="1417b3ff-3373-40cd-bad4-68a14035ae43" providerId="ADAL" clId="{394C1735-52A3-4C91-8326-0A21CDDC9C01}" dt="2023-05-19T17:35:56.287" v="109" actId="20577"/>
          <ac:spMkLst>
            <pc:docMk/>
            <pc:sldMk cId="2516487000" sldId="258"/>
            <ac:spMk id="3" creationId="{F16F2C8F-3758-D9EB-4A47-BEDE28C3D9BF}"/>
          </ac:spMkLst>
        </pc:spChg>
      </pc:sldChg>
      <pc:sldChg chg="modSp mod">
        <pc:chgData name="KukJin Kim" userId="1417b3ff-3373-40cd-bad4-68a14035ae43" providerId="ADAL" clId="{394C1735-52A3-4C91-8326-0A21CDDC9C01}" dt="2023-05-19T17:35:22.740" v="77" actId="20577"/>
        <pc:sldMkLst>
          <pc:docMk/>
          <pc:sldMk cId="2974717906" sldId="261"/>
        </pc:sldMkLst>
        <pc:spChg chg="mod">
          <ac:chgData name="KukJin Kim" userId="1417b3ff-3373-40cd-bad4-68a14035ae43" providerId="ADAL" clId="{394C1735-52A3-4C91-8326-0A21CDDC9C01}" dt="2023-05-19T17:35:22.740" v="77" actId="20577"/>
          <ac:spMkLst>
            <pc:docMk/>
            <pc:sldMk cId="2974717906" sldId="261"/>
            <ac:spMk id="3" creationId="{6D051B36-8F2B-6A68-42D1-A5BF1F29D4DE}"/>
          </ac:spMkLst>
        </pc:spChg>
      </pc:sldChg>
      <pc:sldChg chg="addSp delSp modSp add mod">
        <pc:chgData name="KukJin Kim" userId="1417b3ff-3373-40cd-bad4-68a14035ae43" providerId="ADAL" clId="{394C1735-52A3-4C91-8326-0A21CDDC9C01}" dt="2023-05-16T19:17:39.661" v="47" actId="1076"/>
        <pc:sldMkLst>
          <pc:docMk/>
          <pc:sldMk cId="3938385293" sldId="263"/>
        </pc:sldMkLst>
        <pc:spChg chg="mod">
          <ac:chgData name="KukJin Kim" userId="1417b3ff-3373-40cd-bad4-68a14035ae43" providerId="ADAL" clId="{394C1735-52A3-4C91-8326-0A21CDDC9C01}" dt="2023-05-16T19:16:30.118" v="37" actId="20577"/>
          <ac:spMkLst>
            <pc:docMk/>
            <pc:sldMk cId="3938385293" sldId="263"/>
            <ac:spMk id="3" creationId="{6D051B36-8F2B-6A68-42D1-A5BF1F29D4DE}"/>
          </ac:spMkLst>
        </pc:spChg>
        <pc:spChg chg="del">
          <ac:chgData name="KukJin Kim" userId="1417b3ff-3373-40cd-bad4-68a14035ae43" providerId="ADAL" clId="{394C1735-52A3-4C91-8326-0A21CDDC9C01}" dt="2023-05-16T19:15:57.737" v="20" actId="478"/>
          <ac:spMkLst>
            <pc:docMk/>
            <pc:sldMk cId="3938385293" sldId="263"/>
            <ac:spMk id="5" creationId="{42EACB00-BF4B-8511-7BEA-EE1ED5962697}"/>
          </ac:spMkLst>
        </pc:spChg>
        <pc:picChg chg="add mod">
          <ac:chgData name="KukJin Kim" userId="1417b3ff-3373-40cd-bad4-68a14035ae43" providerId="ADAL" clId="{394C1735-52A3-4C91-8326-0A21CDDC9C01}" dt="2023-05-16T19:17:31.044" v="44" actId="1076"/>
          <ac:picMkLst>
            <pc:docMk/>
            <pc:sldMk cId="3938385293" sldId="263"/>
            <ac:picMk id="4" creationId="{AB9DE325-58DC-D9E6-0188-DD71DB344B83}"/>
          </ac:picMkLst>
        </pc:picChg>
        <pc:picChg chg="del">
          <ac:chgData name="KukJin Kim" userId="1417b3ff-3373-40cd-bad4-68a14035ae43" providerId="ADAL" clId="{394C1735-52A3-4C91-8326-0A21CDDC9C01}" dt="2023-05-16T19:15:42.910" v="19" actId="478"/>
          <ac:picMkLst>
            <pc:docMk/>
            <pc:sldMk cId="3938385293" sldId="263"/>
            <ac:picMk id="7" creationId="{487AD2EC-1059-9AA6-3C76-B676608AAC51}"/>
          </ac:picMkLst>
        </pc:picChg>
        <pc:picChg chg="del">
          <ac:chgData name="KukJin Kim" userId="1417b3ff-3373-40cd-bad4-68a14035ae43" providerId="ADAL" clId="{394C1735-52A3-4C91-8326-0A21CDDC9C01}" dt="2023-05-16T19:15:42.537" v="18" actId="478"/>
          <ac:picMkLst>
            <pc:docMk/>
            <pc:sldMk cId="3938385293" sldId="263"/>
            <ac:picMk id="1026" creationId="{D84ADA89-6EA7-F2DE-F0AF-1D4BA2AC9434}"/>
          </ac:picMkLst>
        </pc:picChg>
        <pc:picChg chg="add mod">
          <ac:chgData name="KukJin Kim" userId="1417b3ff-3373-40cd-bad4-68a14035ae43" providerId="ADAL" clId="{394C1735-52A3-4C91-8326-0A21CDDC9C01}" dt="2023-05-16T19:17:39.661" v="47" actId="1076"/>
          <ac:picMkLst>
            <pc:docMk/>
            <pc:sldMk cId="3938385293" sldId="263"/>
            <ac:picMk id="1028" creationId="{CADA284F-1F30-3DD3-0DEF-222470E00209}"/>
          </ac:picMkLst>
        </pc:picChg>
      </pc:sldChg>
    </pc:docChg>
  </pc:docChgLst>
  <pc:docChgLst>
    <pc:chgData name="KukJin Kim" userId="1417b3ff-3373-40cd-bad4-68a14035ae43" providerId="ADAL" clId="{E4FCE465-3E64-4447-8E74-E280E0139FB1}"/>
    <pc:docChg chg="undo custSel modSld">
      <pc:chgData name="KukJin Kim" userId="1417b3ff-3373-40cd-bad4-68a14035ae43" providerId="ADAL" clId="{E4FCE465-3E64-4447-8E74-E280E0139FB1}" dt="2023-05-23T04:53:24.206" v="382" actId="20577"/>
      <pc:docMkLst>
        <pc:docMk/>
      </pc:docMkLst>
      <pc:sldChg chg="modSp mod">
        <pc:chgData name="KukJin Kim" userId="1417b3ff-3373-40cd-bad4-68a14035ae43" providerId="ADAL" clId="{E4FCE465-3E64-4447-8E74-E280E0139FB1}" dt="2023-05-23T04:50:49.158" v="309" actId="20577"/>
        <pc:sldMkLst>
          <pc:docMk/>
          <pc:sldMk cId="2516487000" sldId="258"/>
        </pc:sldMkLst>
        <pc:spChg chg="mod">
          <ac:chgData name="KukJin Kim" userId="1417b3ff-3373-40cd-bad4-68a14035ae43" providerId="ADAL" clId="{E4FCE465-3E64-4447-8E74-E280E0139FB1}" dt="2023-05-23T04:50:49.158" v="309" actId="20577"/>
          <ac:spMkLst>
            <pc:docMk/>
            <pc:sldMk cId="2516487000" sldId="258"/>
            <ac:spMk id="3" creationId="{F16F2C8F-3758-D9EB-4A47-BEDE28C3D9BF}"/>
          </ac:spMkLst>
        </pc:spChg>
      </pc:sldChg>
      <pc:sldChg chg="modSp mod">
        <pc:chgData name="KukJin Kim" userId="1417b3ff-3373-40cd-bad4-68a14035ae43" providerId="ADAL" clId="{E4FCE465-3E64-4447-8E74-E280E0139FB1}" dt="2023-05-23T04:53:24.206" v="382" actId="20577"/>
        <pc:sldMkLst>
          <pc:docMk/>
          <pc:sldMk cId="539147974" sldId="259"/>
        </pc:sldMkLst>
        <pc:spChg chg="mod">
          <ac:chgData name="KukJin Kim" userId="1417b3ff-3373-40cd-bad4-68a14035ae43" providerId="ADAL" clId="{E4FCE465-3E64-4447-8E74-E280E0139FB1}" dt="2023-05-23T04:53:24.206" v="382" actId="20577"/>
          <ac:spMkLst>
            <pc:docMk/>
            <pc:sldMk cId="539147974" sldId="259"/>
            <ac:spMk id="3" creationId="{6D051B36-8F2B-6A68-42D1-A5BF1F29D4DE}"/>
          </ac:spMkLst>
        </pc:spChg>
      </pc:sldChg>
      <pc:sldChg chg="modSp mod">
        <pc:chgData name="KukJin Kim" userId="1417b3ff-3373-40cd-bad4-68a14035ae43" providerId="ADAL" clId="{E4FCE465-3E64-4447-8E74-E280E0139FB1}" dt="2023-05-23T04:49:02.896" v="161" actId="20577"/>
        <pc:sldMkLst>
          <pc:docMk/>
          <pc:sldMk cId="2974717906" sldId="261"/>
        </pc:sldMkLst>
        <pc:spChg chg="mod">
          <ac:chgData name="KukJin Kim" userId="1417b3ff-3373-40cd-bad4-68a14035ae43" providerId="ADAL" clId="{E4FCE465-3E64-4447-8E74-E280E0139FB1}" dt="2023-05-23T04:49:02.896" v="161" actId="20577"/>
          <ac:spMkLst>
            <pc:docMk/>
            <pc:sldMk cId="2974717906" sldId="261"/>
            <ac:spMk id="3" creationId="{6D051B36-8F2B-6A68-42D1-A5BF1F29D4DE}"/>
          </ac:spMkLst>
        </pc:spChg>
      </pc:sldChg>
      <pc:sldChg chg="addSp delSp modSp mod">
        <pc:chgData name="KukJin Kim" userId="1417b3ff-3373-40cd-bad4-68a14035ae43" providerId="ADAL" clId="{E4FCE465-3E64-4447-8E74-E280E0139FB1}" dt="2023-05-23T04:52:01.306" v="324" actId="1076"/>
        <pc:sldMkLst>
          <pc:docMk/>
          <pc:sldMk cId="2849131733" sldId="262"/>
        </pc:sldMkLst>
        <pc:spChg chg="del mod">
          <ac:chgData name="KukJin Kim" userId="1417b3ff-3373-40cd-bad4-68a14035ae43" providerId="ADAL" clId="{E4FCE465-3E64-4447-8E74-E280E0139FB1}" dt="2023-05-23T04:51:15.228" v="312"/>
          <ac:spMkLst>
            <pc:docMk/>
            <pc:sldMk cId="2849131733" sldId="262"/>
            <ac:spMk id="5" creationId="{42EACB00-BF4B-8511-7BEA-EE1ED5962697}"/>
          </ac:spMkLst>
        </pc:spChg>
        <pc:spChg chg="add del">
          <ac:chgData name="KukJin Kim" userId="1417b3ff-3373-40cd-bad4-68a14035ae43" providerId="ADAL" clId="{E4FCE465-3E64-4447-8E74-E280E0139FB1}" dt="2023-05-23T04:51:36.199" v="314" actId="22"/>
          <ac:spMkLst>
            <pc:docMk/>
            <pc:sldMk cId="2849131733" sldId="262"/>
            <ac:spMk id="13" creationId="{B14EE7B5-2A34-5467-68B2-86EC89128A8B}"/>
          </ac:spMkLst>
        </pc:spChg>
        <pc:picChg chg="add del mod">
          <ac:chgData name="KukJin Kim" userId="1417b3ff-3373-40cd-bad4-68a14035ae43" providerId="ADAL" clId="{E4FCE465-3E64-4447-8E74-E280E0139FB1}" dt="2023-05-23T04:51:48.470" v="315" actId="478"/>
          <ac:picMkLst>
            <pc:docMk/>
            <pc:sldMk cId="2849131733" sldId="262"/>
            <ac:picMk id="6" creationId="{616B8270-54BA-90DC-C0EA-7CA5EB06F20C}"/>
          </ac:picMkLst>
        </pc:picChg>
        <pc:picChg chg="del">
          <ac:chgData name="KukJin Kim" userId="1417b3ff-3373-40cd-bad4-68a14035ae43" providerId="ADAL" clId="{E4FCE465-3E64-4447-8E74-E280E0139FB1}" dt="2023-05-22T16:33:59.335" v="25" actId="478"/>
          <ac:picMkLst>
            <pc:docMk/>
            <pc:sldMk cId="2849131733" sldId="262"/>
            <ac:picMk id="7" creationId="{487AD2EC-1059-9AA6-3C76-B676608AAC51}"/>
          </ac:picMkLst>
        </pc:picChg>
        <pc:picChg chg="add del mod">
          <ac:chgData name="KukJin Kim" userId="1417b3ff-3373-40cd-bad4-68a14035ae43" providerId="ADAL" clId="{E4FCE465-3E64-4447-8E74-E280E0139FB1}" dt="2023-05-22T16:35:21.051" v="35" actId="478"/>
          <ac:picMkLst>
            <pc:docMk/>
            <pc:sldMk cId="2849131733" sldId="262"/>
            <ac:picMk id="9" creationId="{48F77695-922F-52A8-8744-B11CCCF17BA5}"/>
          </ac:picMkLst>
        </pc:picChg>
        <pc:picChg chg="add mod">
          <ac:chgData name="KukJin Kim" userId="1417b3ff-3373-40cd-bad4-68a14035ae43" providerId="ADAL" clId="{E4FCE465-3E64-4447-8E74-E280E0139FB1}" dt="2023-05-23T04:52:01.306" v="324" actId="1076"/>
          <ac:picMkLst>
            <pc:docMk/>
            <pc:sldMk cId="2849131733" sldId="262"/>
            <ac:picMk id="11" creationId="{6B63EEB0-BF31-C5DE-260D-E420CE349DC3}"/>
          </ac:picMkLst>
        </pc:picChg>
        <pc:picChg chg="add mod">
          <ac:chgData name="KukJin Kim" userId="1417b3ff-3373-40cd-bad4-68a14035ae43" providerId="ADAL" clId="{E4FCE465-3E64-4447-8E74-E280E0139FB1}" dt="2023-05-23T04:52:00.269" v="323" actId="1076"/>
          <ac:picMkLst>
            <pc:docMk/>
            <pc:sldMk cId="2849131733" sldId="262"/>
            <ac:picMk id="15" creationId="{71258634-6C17-62D7-48A6-CC3D817D18E2}"/>
          </ac:picMkLst>
        </pc:picChg>
        <pc:picChg chg="del">
          <ac:chgData name="KukJin Kim" userId="1417b3ff-3373-40cd-bad4-68a14035ae43" providerId="ADAL" clId="{E4FCE465-3E64-4447-8E74-E280E0139FB1}" dt="2023-05-22T16:34:14.055" v="30" actId="478"/>
          <ac:picMkLst>
            <pc:docMk/>
            <pc:sldMk cId="2849131733" sldId="262"/>
            <ac:picMk id="1026" creationId="{D84ADA89-6EA7-F2DE-F0AF-1D4BA2AC9434}"/>
          </ac:picMkLst>
        </pc:picChg>
      </pc:sldChg>
      <pc:sldChg chg="addSp delSp modSp mod modAnim">
        <pc:chgData name="KukJin Kim" userId="1417b3ff-3373-40cd-bad4-68a14035ae43" providerId="ADAL" clId="{E4FCE465-3E64-4447-8E74-E280E0139FB1}" dt="2023-05-23T04:48:05.333" v="103" actId="1076"/>
        <pc:sldMkLst>
          <pc:docMk/>
          <pc:sldMk cId="3938385293" sldId="263"/>
        </pc:sldMkLst>
        <pc:spChg chg="mod">
          <ac:chgData name="KukJin Kim" userId="1417b3ff-3373-40cd-bad4-68a14035ae43" providerId="ADAL" clId="{E4FCE465-3E64-4447-8E74-E280E0139FB1}" dt="2023-05-22T16:36:55.152" v="78" actId="5793"/>
          <ac:spMkLst>
            <pc:docMk/>
            <pc:sldMk cId="3938385293" sldId="263"/>
            <ac:spMk id="3" creationId="{6D051B36-8F2B-6A68-42D1-A5BF1F29D4DE}"/>
          </ac:spMkLst>
        </pc:spChg>
        <pc:picChg chg="mod">
          <ac:chgData name="KukJin Kim" userId="1417b3ff-3373-40cd-bad4-68a14035ae43" providerId="ADAL" clId="{E4FCE465-3E64-4447-8E74-E280E0139FB1}" dt="2023-05-23T04:48:05.333" v="103" actId="1076"/>
          <ac:picMkLst>
            <pc:docMk/>
            <pc:sldMk cId="3938385293" sldId="263"/>
            <ac:picMk id="4" creationId="{AB9DE325-58DC-D9E6-0188-DD71DB344B83}"/>
          </ac:picMkLst>
        </pc:picChg>
        <pc:picChg chg="add del">
          <ac:chgData name="KukJin Kim" userId="1417b3ff-3373-40cd-bad4-68a14035ae43" providerId="ADAL" clId="{E4FCE465-3E64-4447-8E74-E280E0139FB1}" dt="2023-05-22T16:35:58.970" v="42" actId="22"/>
          <ac:picMkLst>
            <pc:docMk/>
            <pc:sldMk cId="3938385293" sldId="263"/>
            <ac:picMk id="6" creationId="{6E3FA649-19BE-AB44-79A6-32E29E19C283}"/>
          </ac:picMkLst>
        </pc:picChg>
        <pc:picChg chg="add mod">
          <ac:chgData name="KukJin Kim" userId="1417b3ff-3373-40cd-bad4-68a14035ae43" providerId="ADAL" clId="{E4FCE465-3E64-4447-8E74-E280E0139FB1}" dt="2023-05-23T04:47:56.898" v="99" actId="1076"/>
          <ac:picMkLst>
            <pc:docMk/>
            <pc:sldMk cId="3938385293" sldId="263"/>
            <ac:picMk id="7" creationId="{FADBC473-B20E-2D7A-3F2E-3B6D59F4F688}"/>
          </ac:picMkLst>
        </pc:picChg>
        <pc:picChg chg="add mod">
          <ac:chgData name="KukJin Kim" userId="1417b3ff-3373-40cd-bad4-68a14035ae43" providerId="ADAL" clId="{E4FCE465-3E64-4447-8E74-E280E0139FB1}" dt="2023-05-23T04:48:03.481" v="102" actId="14100"/>
          <ac:picMkLst>
            <pc:docMk/>
            <pc:sldMk cId="3938385293" sldId="263"/>
            <ac:picMk id="8" creationId="{1A2595DD-3023-EC95-95AF-1ED192C86FAF}"/>
          </ac:picMkLst>
        </pc:picChg>
        <pc:picChg chg="mod">
          <ac:chgData name="KukJin Kim" userId="1417b3ff-3373-40cd-bad4-68a14035ae43" providerId="ADAL" clId="{E4FCE465-3E64-4447-8E74-E280E0139FB1}" dt="2023-05-23T04:47:52.989" v="97" actId="1076"/>
          <ac:picMkLst>
            <pc:docMk/>
            <pc:sldMk cId="3938385293" sldId="263"/>
            <ac:picMk id="1028" creationId="{CADA284F-1F30-3DD3-0DEF-222470E002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B70BC-788B-8F9E-67DD-D7D6746C0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78043C-D317-380A-6B4E-C56A357A2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3E317B-4E53-6412-22B3-6B040F3BD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237964-E872-81B9-95B9-8C757B584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621143-DA81-ACE1-872B-6E1753D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203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5985B-1CF0-F8B0-C89C-7623163A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817C9B-63A2-7F94-9B5C-7759982D7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712CB9-2B9A-4303-7BF8-A2826BFB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EF4A6-061C-9C6A-5DA3-50D507C8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6D49E-35D2-F8FA-7F12-449EFE42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008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460E17-62A6-623F-2F7A-F4951F85AF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028078-675B-77FA-689D-BB7141AFE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F153B-1E17-5EE3-F1F3-F3391ED6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EF9D97-B093-F628-18D1-64AD31E8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6456D-CC3A-9370-C2BA-CBC21922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61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BBBA-E687-041E-F0E5-AF170CBF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2157C-A0C5-2BE0-A0D0-7717BBBBC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CA18D-72C0-5FE7-5938-2C2AFF892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4A645E-D5E1-6BBA-1AE4-33A0F5B2A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D274E-DD02-57D0-EAC9-8B5630F60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9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2BCEA-A6EA-C026-CBF5-CED25298F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803106-0333-5693-F971-130C33C69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84C3A-8D5C-6458-61CD-D66A47EB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362BD-C2E2-57D5-CB98-FE97C754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8E273-F0FB-8D5E-9FDE-FC5D615E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76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BBFCD-8DF6-E843-EC8C-79F00A53D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60490-636B-8D83-5FB9-1D5F945CB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278256-AF29-3487-A795-214844805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63C9DB-902E-2579-5F88-26017CF8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0B1224-9BB7-60E5-9974-3E0BD33A2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B26A7-61B0-03B0-7D1E-39196C35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461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46225-3C56-A384-ED02-50C45D823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133D3A-DB0D-A472-2C9F-D1BFA538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741901-0DD5-B6B0-CDFC-79EA0F861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BCE386-DCFA-D7CF-43C8-A9F827A6C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ECE552-62C9-F366-6A21-B7FB435BA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8DDB64-A38C-B445-4E86-061CF855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7911E7-D648-C7A8-BBDE-CB898757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397010-B24E-5220-FC05-959B7334D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52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A33B3-5D2F-17F5-1E25-C0DD6B63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E098A2-7E7B-81B5-4F4A-EF8A2D82E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41DAC1-8EBE-86E2-CF7E-6B342657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7BD58-7952-4B37-764A-8BBD57B6E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67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BD81A3-3DFD-AA4E-B179-C02C770E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D98CD9-33E7-9CB6-9961-CFA8654B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3C8590-D024-24C6-6F1B-9CA0603D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47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860A2-3548-6009-43BB-39BB8655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86A589-623A-9A8E-1268-6CBCA1FD2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5E7B8F-4963-BA4F-E212-B01717DCC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AD8673-7F8A-9CE5-95FE-E041F0E80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5A664-908C-C8B8-6E45-E5E043A0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AAB307-8019-47B5-D91C-27FA2BE2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42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0BF78-420C-9DF4-63F8-D5F66413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C45718-CFF5-5632-3D6D-4BECE0404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E2BE7E-643F-917F-E0C9-A7B819DE9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759A43-68F6-8996-3F11-58879639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A06DCD-28B4-95B2-45F0-EB761DB6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78D8C5-D505-CD28-1B2F-83A5598F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4A8521-345D-9B70-2942-3293AD2E5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9DA9BC-20EC-EE51-A750-731FD21E2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4F006-04B9-3F67-923B-F1BFD1C890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3F22B-7E15-4A22-97FE-3B0F0C0123E6}" type="datetimeFigureOut">
              <a:rPr lang="ko-KR" altLang="en-US" smtClean="0"/>
              <a:t>2023-06-10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0F0779-51FA-E7E3-AEA9-38C3E271D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4CAF69-A37D-609E-3B9E-D2E1E5F7C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DAF2-DA31-49D4-B992-82160CB9F9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714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microsoft.com/office/2007/relationships/media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35EE3-55AF-1324-7A62-07D4EDF508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403</a:t>
            </a:r>
            <a:br>
              <a:rPr lang="en-US" altLang="ko-KR" dirty="0"/>
            </a:br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en-US" altLang="ko-KR" dirty="0"/>
              <a:t>Presentation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5DC250-BB72-EC55-BB5D-F664CCF924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Student ID: 2018320230</a:t>
            </a:r>
          </a:p>
          <a:p>
            <a:pPr algn="r"/>
            <a:r>
              <a:rPr lang="en-US" altLang="ko-KR" dirty="0"/>
              <a:t>Name: </a:t>
            </a:r>
            <a:r>
              <a:rPr lang="ko-KR" altLang="en-US" dirty="0"/>
              <a:t>박현우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685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C9BD4-47C8-0508-CA38-9FFFE6D8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F2C8F-3758-D9EB-4A47-BEDE28C3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Observation reshaping</a:t>
            </a:r>
          </a:p>
          <a:p>
            <a:pPr lvl="1"/>
            <a:r>
              <a:rPr lang="en-US" altLang="ko-KR" sz="1600" dirty="0"/>
              <a:t>(210, 160, 3) RGB space to (1, 84, 84) grayscale space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Preventing reward propagation</a:t>
            </a:r>
          </a:p>
          <a:p>
            <a:pPr lvl="1"/>
            <a:r>
              <a:rPr lang="en-US" altLang="ko-KR" sz="1600" dirty="0"/>
              <a:t>If reward is not 0.0 (A round is done), done mask is set to 1.0 so that next round doesn’t update advantage of previous round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8854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B6F7-331E-C91A-4A9B-7B3D6487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51B36-8F2B-6A68-42D1-A5BF1F29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effectLst/>
              </a:rPr>
              <a:t>Experimental setting</a:t>
            </a:r>
          </a:p>
          <a:p>
            <a:pPr lvl="1"/>
            <a:r>
              <a:rPr lang="en-US" altLang="ko-KR" sz="2000" dirty="0"/>
              <a:t>Used 8 parallel env for 15,000,000 timesteps</a:t>
            </a:r>
          </a:p>
          <a:p>
            <a:pPr lvl="1"/>
            <a:r>
              <a:rPr lang="en-US" altLang="ko-KR" sz="2000" dirty="0">
                <a:effectLst/>
              </a:rPr>
              <a:t>Rollout buffer size = 128</a:t>
            </a:r>
          </a:p>
          <a:p>
            <a:pPr lvl="1"/>
            <a:r>
              <a:rPr lang="en-US" altLang="ko-KR" sz="2000" dirty="0">
                <a:effectLst/>
              </a:rPr>
              <a:t>anneal learning rate: False</a:t>
            </a:r>
          </a:p>
          <a:p>
            <a:pPr lvl="1"/>
            <a:r>
              <a:rPr lang="en-US" altLang="ko-KR" sz="2000" dirty="0">
                <a:effectLst/>
              </a:rPr>
              <a:t>Lr = 2.5e-4, normalize advantages, clipping max gradient to 0.5</a:t>
            </a:r>
          </a:p>
          <a:p>
            <a:pPr lvl="1"/>
            <a:r>
              <a:rPr lang="en-US" altLang="ko-KR" sz="2000" dirty="0">
                <a:effectLst/>
              </a:rPr>
              <a:t>Clipping policy change to (-0.2, 0.2), </a:t>
            </a:r>
            <a:r>
              <a:rPr lang="en-US" altLang="ko-KR" sz="2000" dirty="0" err="1">
                <a:effectLst/>
              </a:rPr>
              <a:t>vf_coef</a:t>
            </a:r>
            <a:r>
              <a:rPr lang="en-US" altLang="ko-KR" sz="2000" dirty="0">
                <a:effectLst/>
              </a:rPr>
              <a:t> = 0.5, </a:t>
            </a:r>
            <a:r>
              <a:rPr lang="en-US" altLang="ko-KR" sz="2000" dirty="0" err="1">
                <a:effectLst/>
              </a:rPr>
              <a:t>ent_coef</a:t>
            </a:r>
            <a:r>
              <a:rPr lang="en-US" altLang="ko-KR" sz="2000" dirty="0"/>
              <a:t>=0.01</a:t>
            </a:r>
          </a:p>
          <a:p>
            <a:pPr lvl="1"/>
            <a:r>
              <a:rPr lang="en-US" altLang="ko-KR" sz="2000" dirty="0"/>
              <a:t>gamma = 0.99, </a:t>
            </a:r>
            <a:r>
              <a:rPr lang="en-US" altLang="ko-KR" sz="2000" dirty="0" err="1"/>
              <a:t>gae_lambda</a:t>
            </a:r>
            <a:r>
              <a:rPr lang="en-US" altLang="ko-KR" sz="2000" dirty="0"/>
              <a:t> = 0.95</a:t>
            </a:r>
            <a:endParaRPr lang="en-US" altLang="ko-KR" sz="2000" dirty="0">
              <a:effectLst/>
            </a:endParaRPr>
          </a:p>
          <a:p>
            <a:pPr lvl="1"/>
            <a:r>
              <a:rPr lang="en-US" altLang="ko-KR" sz="2000" dirty="0"/>
              <a:t>Minibatch size = 256</a:t>
            </a:r>
          </a:p>
          <a:p>
            <a:pPr lvl="1"/>
            <a:r>
              <a:rPr lang="en-US" altLang="ko-KR" sz="2000" dirty="0">
                <a:effectLst/>
              </a:rPr>
              <a:t>Epoch </a:t>
            </a:r>
            <a:r>
              <a:rPr lang="en-US" altLang="ko-KR" sz="2000" dirty="0"/>
              <a:t>= 4</a:t>
            </a:r>
            <a:endParaRPr lang="en-US" altLang="ko-K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437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B6F7-331E-C91A-4A9B-7B3D6487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51B36-8F2B-6A68-42D1-A5BF1F29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Result for update 25000 ~ 117000</a:t>
            </a:r>
          </a:p>
          <a:p>
            <a:pPr lvl="1"/>
            <a:r>
              <a:rPr lang="en-US" altLang="ko-KR" sz="1600" dirty="0"/>
              <a:t>Global timestep 20,000,000 ~ 93,490,000</a:t>
            </a:r>
            <a:endParaRPr lang="en-US" altLang="ko-KR" sz="1600" dirty="0">
              <a:effectLst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C93DC6F-7953-A853-7C9C-A41249E8E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929" y="2545010"/>
            <a:ext cx="7895728" cy="394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B6F7-331E-C91A-4A9B-7B3D6487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51B36-8F2B-6A68-42D1-A5BF1F29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Approximation of ~ 117000</a:t>
            </a:r>
          </a:p>
          <a:p>
            <a:pPr marL="457200" lvl="1" indent="0">
              <a:buNone/>
            </a:pPr>
            <a:endParaRPr lang="en-US" altLang="ko-KR" sz="1600" dirty="0">
              <a:effectLst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0A7F45-3250-66A8-7534-1A54365A8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39" y="2410007"/>
            <a:ext cx="9676122" cy="40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00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B6F7-331E-C91A-4A9B-7B3D6487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5DE4928-B3EC-22D7-7336-409A5B6A2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25" y="1690688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213146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B6F7-331E-C91A-4A9B-7B3D6487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6513FB2B-4A2A-5C39-696D-EB85FEB76B74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0" end="2076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724" y="1690688"/>
            <a:ext cx="3314700" cy="4351338"/>
          </a:xfrm>
        </p:spPr>
      </p:pic>
      <p:pic>
        <p:nvPicPr>
          <p:cNvPr id="6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61291B11-C7CA-D620-E2B6-AFBC1839DC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000" end="1136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5948" y="1690688"/>
            <a:ext cx="3314700" cy="4350544"/>
          </a:xfrm>
          <a:prstGeom prst="rect">
            <a:avLst/>
          </a:prstGeom>
        </p:spPr>
      </p:pic>
      <p:pic>
        <p:nvPicPr>
          <p:cNvPr id="7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B2CF3153-2AA9-96D3-F1E8-68A175239B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6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32171" y="1690688"/>
            <a:ext cx="3314699" cy="43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B6F7-331E-C91A-4A9B-7B3D6487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51B36-8F2B-6A68-42D1-A5BF1F29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effectLst/>
              </a:rPr>
              <a:t>Analysis of the experiments</a:t>
            </a:r>
          </a:p>
          <a:p>
            <a:pPr lvl="1"/>
            <a:r>
              <a:rPr lang="en-US" altLang="ko-KR" sz="2000" dirty="0">
                <a:effectLst/>
              </a:rPr>
              <a:t>Atari took very long time to start winning a round</a:t>
            </a:r>
          </a:p>
          <a:p>
            <a:pPr lvl="1"/>
            <a:r>
              <a:rPr lang="en-US" altLang="ko-KR" sz="2000" dirty="0"/>
              <a:t>Without separating round with done mask, losing next round will make advantages on previous round decrease</a:t>
            </a:r>
          </a:p>
          <a:p>
            <a:pPr lvl="1"/>
            <a:r>
              <a:rPr lang="en-US" altLang="ko-KR" sz="2000" dirty="0"/>
              <a:t>In Atari Pong removing score part of observation space might have better result</a:t>
            </a:r>
          </a:p>
          <a:p>
            <a:pPr lvl="1"/>
            <a:r>
              <a:rPr lang="en-US" altLang="ko-KR" sz="2000" dirty="0">
                <a:effectLst/>
              </a:rPr>
              <a:t>Every winning round </a:t>
            </a:r>
            <a:r>
              <a:rPr lang="en-US" altLang="ko-KR" sz="2000" dirty="0"/>
              <a:t>appears to have similar situation</a:t>
            </a:r>
          </a:p>
          <a:p>
            <a:pPr lvl="2"/>
            <a:r>
              <a:rPr lang="en-US" altLang="ko-KR" sz="1600" dirty="0"/>
              <a:t>Game starting state might not be uniformly distributed</a:t>
            </a:r>
          </a:p>
          <a:p>
            <a:pPr lvl="2"/>
            <a:r>
              <a:rPr lang="en-US" altLang="ko-KR" sz="1600" dirty="0"/>
              <a:t>More update iteration might result better</a:t>
            </a:r>
            <a:endParaRPr lang="en-US" altLang="ko-KR" sz="1600" dirty="0">
              <a:effectLst/>
            </a:endParaRPr>
          </a:p>
          <a:p>
            <a:pPr marL="0" indent="0">
              <a:buNone/>
            </a:pPr>
            <a:endParaRPr lang="ko-KR" altLang="ko-KR" sz="2400" dirty="0"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717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A8E28-0EBA-73A7-CD97-23782037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180894-0FEA-F6CA-59AC-CF43047DA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</a:p>
          <a:p>
            <a:r>
              <a:rPr lang="en-US" altLang="ko-KR" dirty="0"/>
              <a:t>Method</a:t>
            </a:r>
          </a:p>
          <a:p>
            <a:r>
              <a:rPr lang="en-US" altLang="ko-KR" dirty="0"/>
              <a:t>Experiments</a:t>
            </a:r>
          </a:p>
          <a:p>
            <a:r>
              <a:rPr lang="en-US" altLang="ko-KR" dirty="0"/>
              <a:t>Conclusion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072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62B6B-E4B7-6E3D-A46C-9B1A6872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95B15-C955-7389-92CF-83A529A3A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Mujoco</a:t>
            </a:r>
            <a:r>
              <a:rPr lang="en-US" altLang="ko-KR" dirty="0"/>
              <a:t> </a:t>
            </a:r>
            <a:r>
              <a:rPr lang="en-US" altLang="ko-KR" dirty="0" err="1"/>
              <a:t>halfcheetah</a:t>
            </a:r>
            <a:endParaRPr lang="en-US" altLang="ko-KR" dirty="0"/>
          </a:p>
          <a:p>
            <a:pPr lvl="1"/>
            <a:r>
              <a:rPr lang="en-US" altLang="ko-KR" dirty="0"/>
              <a:t>Observation space: 17 dimensions, x, z coordinates, x, y </a:t>
            </a:r>
            <a:r>
              <a:rPr lang="en-US" altLang="ko-KR" dirty="0" err="1"/>
              <a:t>velocitis</a:t>
            </a:r>
            <a:r>
              <a:rPr lang="en-US" altLang="ko-KR" dirty="0"/>
              <a:t>, angles</a:t>
            </a:r>
          </a:p>
          <a:p>
            <a:pPr lvl="1"/>
            <a:r>
              <a:rPr lang="en-US" altLang="ko-KR" dirty="0"/>
              <a:t>Rewards : Forward reward – Control cost</a:t>
            </a:r>
          </a:p>
          <a:p>
            <a:pPr lvl="2"/>
            <a:r>
              <a:rPr lang="en-US" altLang="ko-KR" dirty="0"/>
              <a:t>Forward reward : coordinate difference, velocity</a:t>
            </a:r>
          </a:p>
          <a:p>
            <a:pPr lvl="2"/>
            <a:r>
              <a:rPr lang="en-US" altLang="ko-KR" dirty="0"/>
              <a:t>Control cost : sum of (actions)^2</a:t>
            </a:r>
          </a:p>
          <a:p>
            <a:pPr lvl="1"/>
            <a:r>
              <a:rPr lang="en-US" altLang="ko-KR" dirty="0"/>
              <a:t>Actions: Torques of rotors (-1.0, 1.0) continuous, 6 dimensions</a:t>
            </a:r>
          </a:p>
        </p:txBody>
      </p:sp>
    </p:spTree>
    <p:extLst>
      <p:ext uri="{BB962C8B-B14F-4D97-AF65-F5344CB8AC3E}">
        <p14:creationId xmlns:p14="http://schemas.microsoft.com/office/powerpoint/2010/main" val="575300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C9BD4-47C8-0508-CA38-9FFFE6D8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F2C8F-3758-D9EB-4A47-BEDE28C3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Neural networks</a:t>
            </a:r>
          </a:p>
          <a:p>
            <a:pPr lvl="1"/>
            <a:r>
              <a:rPr lang="en-US" altLang="ko-KR" sz="2000" dirty="0"/>
              <a:t>Critic 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Actor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Used Value Clipping </a:t>
            </a:r>
          </a:p>
          <a:p>
            <a:pPr lvl="2"/>
            <a:r>
              <a:rPr lang="en-US" altLang="ko-KR" sz="1600" dirty="0"/>
              <a:t>In the same way as clipping gradient of policy loss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B4EAEE-E50C-BC10-5240-B423823A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593" y="2428820"/>
            <a:ext cx="7468642" cy="7811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A520BB-2124-2289-DE30-3A96F6ABC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593" y="3634530"/>
            <a:ext cx="7430537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87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B6F7-331E-C91A-4A9B-7B3D6487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51B36-8F2B-6A68-42D1-A5BF1F29D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>
                <a:effectLst/>
              </a:rPr>
              <a:t>Experimental setting</a:t>
            </a:r>
          </a:p>
          <a:p>
            <a:pPr lvl="1"/>
            <a:r>
              <a:rPr lang="en-US" altLang="ko-KR" sz="2000" dirty="0"/>
              <a:t>Used 4 parallel env for 1000000 timesteps</a:t>
            </a:r>
          </a:p>
          <a:p>
            <a:pPr lvl="1"/>
            <a:r>
              <a:rPr lang="en-US" altLang="ko-KR" sz="2000" dirty="0">
                <a:effectLst/>
              </a:rPr>
              <a:t>Rollout buffer size = 2048</a:t>
            </a:r>
          </a:p>
          <a:p>
            <a:pPr lvl="1"/>
            <a:r>
              <a:rPr lang="en-US" altLang="ko-KR" sz="2000" dirty="0">
                <a:effectLst/>
              </a:rPr>
              <a:t>anneal learning rate: True</a:t>
            </a:r>
          </a:p>
          <a:p>
            <a:pPr lvl="1"/>
            <a:r>
              <a:rPr lang="en-US" altLang="ko-KR" sz="2000" dirty="0">
                <a:effectLst/>
              </a:rPr>
              <a:t>Lr = 3e-4, normalize advantages, clipping max gradient to 0.5</a:t>
            </a:r>
          </a:p>
          <a:p>
            <a:pPr lvl="1"/>
            <a:r>
              <a:rPr lang="en-US" altLang="ko-KR" sz="2000" dirty="0">
                <a:effectLst/>
              </a:rPr>
              <a:t>Clipping policy change to (-0.2, 0.2), </a:t>
            </a:r>
            <a:r>
              <a:rPr lang="en-US" altLang="ko-KR" sz="2000" dirty="0" err="1">
                <a:effectLst/>
              </a:rPr>
              <a:t>vf_coef</a:t>
            </a:r>
            <a:r>
              <a:rPr lang="en-US" altLang="ko-KR" sz="2000" dirty="0">
                <a:effectLst/>
              </a:rPr>
              <a:t> = 0.5, </a:t>
            </a:r>
            <a:r>
              <a:rPr lang="en-US" altLang="ko-KR" sz="2000" dirty="0" err="1">
                <a:effectLst/>
              </a:rPr>
              <a:t>ent_coef</a:t>
            </a:r>
            <a:r>
              <a:rPr lang="en-US" altLang="ko-KR" sz="2000" dirty="0"/>
              <a:t>=0.0</a:t>
            </a:r>
          </a:p>
          <a:p>
            <a:pPr lvl="1"/>
            <a:r>
              <a:rPr lang="en-US" altLang="ko-KR" sz="2000" dirty="0"/>
              <a:t>gamma = 0.99, </a:t>
            </a:r>
            <a:r>
              <a:rPr lang="en-US" altLang="ko-KR" sz="2000" dirty="0" err="1"/>
              <a:t>gae_lambda</a:t>
            </a:r>
            <a:r>
              <a:rPr lang="en-US" altLang="ko-KR" sz="2000" dirty="0"/>
              <a:t> = 0.95</a:t>
            </a:r>
          </a:p>
          <a:p>
            <a:pPr lvl="1"/>
            <a:r>
              <a:rPr lang="en-US" altLang="ko-KR" sz="2000" dirty="0"/>
              <a:t>Minibatch  size = 64</a:t>
            </a:r>
          </a:p>
          <a:p>
            <a:pPr lvl="1"/>
            <a:r>
              <a:rPr lang="en-US" altLang="ko-KR" sz="2000" dirty="0">
                <a:effectLst/>
              </a:rPr>
              <a:t>Epoch = 10</a:t>
            </a:r>
          </a:p>
        </p:txBody>
      </p:sp>
    </p:spTree>
    <p:extLst>
      <p:ext uri="{BB962C8B-B14F-4D97-AF65-F5344CB8AC3E}">
        <p14:creationId xmlns:p14="http://schemas.microsoft.com/office/powerpoint/2010/main" val="53914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B6F7-331E-C91A-4A9B-7B3D6487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14B318-7BAD-6180-6108-DAC53FDD4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3" y="1774645"/>
            <a:ext cx="5873384" cy="293669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174BF1-9B2D-42D2-A710-7A9774B9F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372" y="1914933"/>
            <a:ext cx="5592807" cy="27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3B6F7-331E-C91A-4A9B-7B3D6487E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rl-video-episode-9">
            <a:hlinkClick r:id="" action="ppaction://media"/>
            <a:extLst>
              <a:ext uri="{FF2B5EF4-FFF2-40B4-BE49-F238E27FC236}">
                <a16:creationId xmlns:a16="http://schemas.microsoft.com/office/drawing/2014/main" id="{DE4D7A52-986D-FB0A-50B9-410962A0EB7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0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6248" y="2127068"/>
            <a:ext cx="3065417" cy="3065417"/>
          </a:xfrm>
        </p:spPr>
      </p:pic>
      <p:pic>
        <p:nvPicPr>
          <p:cNvPr id="6" name="rl-video-episode-0">
            <a:hlinkClick r:id="" action="ppaction://media"/>
            <a:extLst>
              <a:ext uri="{FF2B5EF4-FFF2-40B4-BE49-F238E27FC236}">
                <a16:creationId xmlns:a16="http://schemas.microsoft.com/office/drawing/2014/main" id="{295D32D9-3637-40B6-356E-BD07B3CA4F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000" end="340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1521" y="2127067"/>
            <a:ext cx="3065417" cy="3065417"/>
          </a:xfrm>
          <a:prstGeom prst="rect">
            <a:avLst/>
          </a:prstGeom>
        </p:spPr>
      </p:pic>
      <p:pic>
        <p:nvPicPr>
          <p:cNvPr id="9" name="rl-video-episode-1">
            <a:hlinkClick r:id="" action="ppaction://media"/>
            <a:extLst>
              <a:ext uri="{FF2B5EF4-FFF2-40B4-BE49-F238E27FC236}">
                <a16:creationId xmlns:a16="http://schemas.microsoft.com/office/drawing/2014/main" id="{EF137B06-42B8-CC98-D57B-84709AAC81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5000" end="350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096794" y="2127067"/>
            <a:ext cx="3065416" cy="306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62B6B-E4B7-6E3D-A46C-9B1A6872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695B15-C955-7389-92CF-83A529A3A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Atari Pong</a:t>
            </a:r>
          </a:p>
          <a:p>
            <a:pPr lvl="1"/>
            <a:r>
              <a:rPr lang="en-US" altLang="ko-KR" dirty="0"/>
              <a:t>Observation space : (210, 160, 3) RGB visual space</a:t>
            </a:r>
          </a:p>
          <a:p>
            <a:pPr lvl="1"/>
            <a:r>
              <a:rPr lang="en-US" altLang="ko-KR" dirty="0"/>
              <a:t>Rewards </a:t>
            </a:r>
          </a:p>
          <a:p>
            <a:pPr lvl="2"/>
            <a:r>
              <a:rPr lang="en-US" altLang="ko-KR" dirty="0"/>
              <a:t>+1.0 for winning a round</a:t>
            </a:r>
          </a:p>
          <a:p>
            <a:pPr lvl="2"/>
            <a:r>
              <a:rPr lang="en-US" altLang="ko-KR" dirty="0"/>
              <a:t>0.0 for ongoing round</a:t>
            </a:r>
          </a:p>
          <a:p>
            <a:pPr lvl="2"/>
            <a:r>
              <a:rPr lang="en-US" altLang="ko-KR" dirty="0"/>
              <a:t>-1.0 for losing a round</a:t>
            </a:r>
          </a:p>
          <a:p>
            <a:pPr lvl="1"/>
            <a:r>
              <a:rPr lang="en-US" altLang="ko-KR" dirty="0"/>
              <a:t>Actions : 6 dimensions discrete</a:t>
            </a:r>
          </a:p>
        </p:txBody>
      </p:sp>
    </p:spTree>
    <p:extLst>
      <p:ext uri="{BB962C8B-B14F-4D97-AF65-F5344CB8AC3E}">
        <p14:creationId xmlns:p14="http://schemas.microsoft.com/office/powerpoint/2010/main" val="262116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C9BD4-47C8-0508-CA38-9FFFE6D8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6F2C8F-3758-D9EB-4A47-BEDE28C3D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Neural networks</a:t>
            </a:r>
          </a:p>
          <a:p>
            <a:pPr lvl="1"/>
            <a:r>
              <a:rPr lang="en-US" altLang="ko-KR" sz="2000" dirty="0"/>
              <a:t>Shared network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Critic 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Actor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Used Value Clipping </a:t>
            </a:r>
          </a:p>
          <a:p>
            <a:pPr lvl="2"/>
            <a:r>
              <a:rPr lang="en-US" altLang="ko-KR" sz="1600" dirty="0"/>
              <a:t>In the same way as clipping gradient of policy loss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B0E981-AE23-052A-DCF9-5C7E3F6E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18" y="2499469"/>
            <a:ext cx="8545118" cy="724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5A7CCC-F3B0-44E1-A247-C7466C8C4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137" y="3530550"/>
            <a:ext cx="1219370" cy="7335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D157A9-DFB5-4141-4D09-63FAA3B7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137" y="4531193"/>
            <a:ext cx="2105319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4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426</Words>
  <Application>Microsoft Office PowerPoint</Application>
  <PresentationFormat>와이드스크린</PresentationFormat>
  <Paragraphs>91</Paragraphs>
  <Slides>16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DATA 403 Final Presentation</vt:lpstr>
      <vt:lpstr>Contents</vt:lpstr>
      <vt:lpstr>Introduction</vt:lpstr>
      <vt:lpstr>Method</vt:lpstr>
      <vt:lpstr>Experiments</vt:lpstr>
      <vt:lpstr>Experiments</vt:lpstr>
      <vt:lpstr>Experiments</vt:lpstr>
      <vt:lpstr>Introduction</vt:lpstr>
      <vt:lpstr>Method</vt:lpstr>
      <vt:lpstr>Method</vt:lpstr>
      <vt:lpstr>Experiments</vt:lpstr>
      <vt:lpstr>Experiments</vt:lpstr>
      <vt:lpstr>Experiments</vt:lpstr>
      <vt:lpstr>Experiments</vt:lpstr>
      <vt:lpstr>Experiments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403 Final Presentation</dc:title>
  <dc:creator>KukJin Kim</dc:creator>
  <cp:lastModifiedBy>Hyeonu Park</cp:lastModifiedBy>
  <cp:revision>13</cp:revision>
  <dcterms:created xsi:type="dcterms:W3CDTF">2023-05-16T18:02:32Z</dcterms:created>
  <dcterms:modified xsi:type="dcterms:W3CDTF">2023-06-10T14:10:19Z</dcterms:modified>
</cp:coreProperties>
</file>